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custShowLst>
    <p:custShow name="Expunere particularizată 1" id="0">
      <p:sldLst>
        <p:sld r:id="rId2"/>
        <p:sld r:id="rId3"/>
        <p:sld r:id="rId4"/>
        <p:sld r:id="rId5"/>
        <p:sld r:id="rId6"/>
        <p:sld r:id="rId7"/>
        <p:sld r:id="rId8"/>
        <p:sld r:id="rId9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4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7B2AD-34D6-4093-8772-DC8079B6D005}" type="datetimeFigureOut">
              <a:rPr lang="en-US" smtClean="0"/>
              <a:pPr/>
              <a:t>7/29/2010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4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 dirty="0"/>
          </a:p>
        </p:txBody>
      </p:sp>
      <p:pic>
        <p:nvPicPr>
          <p:cNvPr id="1026" name="Picture 2" descr="C:\Users\Profesor\Desktop\Daponte_Dan\Imagini sunete\www_poze-haioase_ro__1193145802_1777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7000" y="1047750"/>
            <a:ext cx="6350000" cy="4762500"/>
          </a:xfrm>
          <a:prstGeom prst="rect">
            <a:avLst/>
          </a:prstGeom>
          <a:noFill/>
        </p:spPr>
      </p:pic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err="1" smtClean="0"/>
              <a:t>Partile</a:t>
            </a:r>
            <a:r>
              <a:rPr lang="ro-RO" dirty="0" smtClean="0"/>
              <a:t> componente ale automobilului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o-RO" dirty="0" err="1" smtClean="0"/>
              <a:t>Partile</a:t>
            </a:r>
            <a:r>
              <a:rPr lang="ro-RO" dirty="0" smtClean="0"/>
              <a:t> componente ale automobilului sunt:</a:t>
            </a:r>
          </a:p>
          <a:p>
            <a:pPr>
              <a:buNone/>
            </a:pPr>
            <a:r>
              <a:rPr lang="ro-RO" dirty="0" smtClean="0"/>
              <a:t>1:Motorul</a:t>
            </a:r>
          </a:p>
          <a:p>
            <a:pPr>
              <a:buNone/>
            </a:pPr>
            <a:r>
              <a:rPr lang="ro-RO" dirty="0" smtClean="0"/>
              <a:t>2:</a:t>
            </a:r>
            <a:r>
              <a:rPr lang="ro-RO" dirty="0" err="1" smtClean="0"/>
              <a:t>Sasiul</a:t>
            </a:r>
            <a:endParaRPr lang="ro-RO" dirty="0" smtClean="0"/>
          </a:p>
          <a:p>
            <a:pPr>
              <a:buNone/>
            </a:pPr>
            <a:r>
              <a:rPr lang="ro-RO" dirty="0" smtClean="0"/>
              <a:t>3:Caroseria</a:t>
            </a:r>
            <a:endParaRPr lang="ro-RO" dirty="0"/>
          </a:p>
        </p:txBody>
      </p:sp>
      <p:pic>
        <p:nvPicPr>
          <p:cNvPr id="8194" name="Picture 2" descr="Devon Poze cu Masini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MOTORUL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o-RO" dirty="0" smtClean="0"/>
              <a:t>Constituie </a:t>
            </a:r>
            <a:r>
              <a:rPr lang="ro-RO" dirty="0" err="1" smtClean="0"/>
              <a:t>instalatia</a:t>
            </a:r>
            <a:r>
              <a:rPr lang="ro-RO" dirty="0" smtClean="0"/>
              <a:t> energetica proprie,care transforma energia chimica a combustibilului folosit,in energie mecanica ce se transmite la rotile motoare ale automobilului,</a:t>
            </a:r>
            <a:r>
              <a:rPr lang="ro-RO" dirty="0" err="1" smtClean="0"/>
              <a:t>asigurandu-se</a:t>
            </a:r>
            <a:r>
              <a:rPr lang="ro-RO" dirty="0" smtClean="0"/>
              <a:t> </a:t>
            </a:r>
            <a:r>
              <a:rPr lang="ro-RO" dirty="0" err="1" smtClean="0"/>
              <a:t>astfeldeplasarea</a:t>
            </a:r>
            <a:r>
              <a:rPr lang="ro-RO" dirty="0" smtClean="0"/>
              <a:t> acestuia.</a:t>
            </a:r>
          </a:p>
          <a:p>
            <a:r>
              <a:rPr lang="ro-RO" dirty="0" smtClean="0"/>
              <a:t>Este </a:t>
            </a:r>
            <a:r>
              <a:rPr lang="ro-RO" dirty="0" err="1" smtClean="0"/>
              <a:t>alcatuit</a:t>
            </a:r>
            <a:r>
              <a:rPr lang="ro-RO" dirty="0" smtClean="0"/>
              <a:t> din:</a:t>
            </a:r>
          </a:p>
          <a:p>
            <a:r>
              <a:rPr lang="ro-RO" dirty="0" smtClean="0"/>
              <a:t>1-mecanismul motor(blocul cilindrilor,</a:t>
            </a:r>
            <a:r>
              <a:rPr lang="ro-RO" dirty="0" err="1" smtClean="0"/>
              <a:t>chiullasasi</a:t>
            </a:r>
            <a:r>
              <a:rPr lang="ro-RO" dirty="0" smtClean="0"/>
              <a:t> carterul)</a:t>
            </a:r>
          </a:p>
          <a:p>
            <a:r>
              <a:rPr lang="ro-RO" dirty="0" smtClean="0"/>
              <a:t>2-organe mobile(pistonul,</a:t>
            </a:r>
            <a:r>
              <a:rPr lang="ro-RO" dirty="0" err="1" smtClean="0"/>
              <a:t>segmenti</a:t>
            </a:r>
            <a:r>
              <a:rPr lang="ro-RO" dirty="0" smtClean="0"/>
              <a:t>,</a:t>
            </a:r>
            <a:r>
              <a:rPr lang="ro-RO" dirty="0" err="1" smtClean="0"/>
              <a:t>bolt</a:t>
            </a:r>
            <a:r>
              <a:rPr lang="ro-RO" dirty="0" smtClean="0"/>
              <a:t>,biele,arbore cotit si volantul)</a:t>
            </a:r>
          </a:p>
          <a:p>
            <a:r>
              <a:rPr lang="ro-RO" dirty="0" smtClean="0"/>
              <a:t>3:sisteme si </a:t>
            </a:r>
            <a:r>
              <a:rPr lang="ro-RO" dirty="0" err="1" smtClean="0"/>
              <a:t>instalatii</a:t>
            </a:r>
            <a:r>
              <a:rPr lang="ro-RO" dirty="0" smtClean="0"/>
              <a:t> auxiliare:</a:t>
            </a:r>
          </a:p>
          <a:p>
            <a:r>
              <a:rPr lang="ro-RO" dirty="0" smtClean="0"/>
              <a:t>           </a:t>
            </a:r>
            <a:r>
              <a:rPr lang="ro-RO" dirty="0" err="1" smtClean="0"/>
              <a:t>-instalatia</a:t>
            </a:r>
            <a:r>
              <a:rPr lang="ro-RO" dirty="0" smtClean="0"/>
              <a:t> de alimentare</a:t>
            </a:r>
          </a:p>
          <a:p>
            <a:r>
              <a:rPr lang="ro-RO" dirty="0" smtClean="0"/>
              <a:t>           </a:t>
            </a:r>
            <a:r>
              <a:rPr lang="ro-RO" dirty="0" err="1" smtClean="0"/>
              <a:t>-mecanismul</a:t>
            </a:r>
            <a:r>
              <a:rPr lang="ro-RO" dirty="0" smtClean="0"/>
              <a:t> de </a:t>
            </a:r>
            <a:r>
              <a:rPr lang="ro-RO" dirty="0" err="1" smtClean="0"/>
              <a:t>distributie</a:t>
            </a:r>
            <a:endParaRPr lang="ro-RO" dirty="0" smtClean="0"/>
          </a:p>
          <a:p>
            <a:r>
              <a:rPr lang="ro-RO" dirty="0" smtClean="0"/>
              <a:t>           </a:t>
            </a:r>
            <a:r>
              <a:rPr lang="ro-RO" dirty="0" err="1" smtClean="0"/>
              <a:t>-instalatia</a:t>
            </a:r>
            <a:r>
              <a:rPr lang="ro-RO" dirty="0" smtClean="0"/>
              <a:t> de aprindere</a:t>
            </a:r>
          </a:p>
          <a:p>
            <a:r>
              <a:rPr lang="ro-RO" dirty="0" smtClean="0"/>
              <a:t>           </a:t>
            </a:r>
            <a:r>
              <a:rPr lang="ro-RO" dirty="0" err="1" smtClean="0"/>
              <a:t>-instalatia</a:t>
            </a:r>
            <a:r>
              <a:rPr lang="ro-RO" dirty="0" smtClean="0"/>
              <a:t> de ungere</a:t>
            </a:r>
          </a:p>
          <a:p>
            <a:r>
              <a:rPr lang="ro-RO" dirty="0" smtClean="0"/>
              <a:t>           </a:t>
            </a:r>
            <a:r>
              <a:rPr lang="ro-RO" dirty="0" err="1" smtClean="0"/>
              <a:t>-instalatia</a:t>
            </a:r>
            <a:r>
              <a:rPr lang="ro-RO" dirty="0" smtClean="0"/>
              <a:t> de </a:t>
            </a:r>
            <a:r>
              <a:rPr lang="ro-RO" dirty="0" err="1" smtClean="0"/>
              <a:t>racire</a:t>
            </a:r>
            <a:endParaRPr lang="ro-RO" dirty="0" smtClean="0"/>
          </a:p>
          <a:p>
            <a:r>
              <a:rPr lang="ro-RO" dirty="0" smtClean="0"/>
              <a:t>           </a:t>
            </a:r>
            <a:r>
              <a:rPr lang="ro-RO" dirty="0" err="1" smtClean="0"/>
              <a:t>-sistemul</a:t>
            </a:r>
            <a:r>
              <a:rPr lang="ro-RO" dirty="0" smtClean="0"/>
              <a:t> de pornire</a:t>
            </a:r>
          </a:p>
          <a:p>
            <a:r>
              <a:rPr lang="ro-RO" dirty="0" smtClean="0"/>
              <a:t>           </a:t>
            </a:r>
            <a:r>
              <a:rPr lang="ro-RO" dirty="0" err="1" smtClean="0"/>
              <a:t>-aparatura</a:t>
            </a:r>
            <a:r>
              <a:rPr lang="ro-RO" dirty="0" smtClean="0"/>
              <a:t> pentru controlul </a:t>
            </a:r>
            <a:r>
              <a:rPr lang="ro-RO" dirty="0" err="1" smtClean="0"/>
              <a:t>functionarii</a:t>
            </a:r>
            <a:endParaRPr lang="ro-RO" dirty="0"/>
          </a:p>
        </p:txBody>
      </p:sp>
      <p:pic>
        <p:nvPicPr>
          <p:cNvPr id="7170" name="Picture 2" descr="Buick Poze cu Masin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SASIUL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Este compus din:</a:t>
            </a:r>
          </a:p>
          <a:p>
            <a:r>
              <a:rPr lang="ro-RO" dirty="0" smtClean="0"/>
              <a:t>1:Transmisia</a:t>
            </a:r>
          </a:p>
          <a:p>
            <a:r>
              <a:rPr lang="ro-RO" dirty="0" smtClean="0"/>
              <a:t>2:Sistemele de conducere</a:t>
            </a:r>
          </a:p>
          <a:p>
            <a:r>
              <a:rPr lang="ro-RO" dirty="0" smtClean="0"/>
              <a:t>3:Organele de </a:t>
            </a:r>
            <a:r>
              <a:rPr lang="ro-RO" dirty="0" err="1" smtClean="0"/>
              <a:t>sustinere</a:t>
            </a:r>
            <a:endParaRPr lang="ro-RO" dirty="0" smtClean="0"/>
          </a:p>
          <a:p>
            <a:r>
              <a:rPr lang="ro-RO" dirty="0" smtClean="0"/>
              <a:t>4:</a:t>
            </a:r>
            <a:r>
              <a:rPr lang="ro-RO" dirty="0" err="1" smtClean="0"/>
              <a:t>instalatiile</a:t>
            </a:r>
            <a:r>
              <a:rPr lang="ro-RO" dirty="0" smtClean="0"/>
              <a:t> auxiliare</a:t>
            </a:r>
            <a:endParaRPr lang="ro-RO" dirty="0"/>
          </a:p>
        </p:txBody>
      </p:sp>
      <p:pic>
        <p:nvPicPr>
          <p:cNvPr id="6146" name="Picture 2" descr="Chevrolet Poze cu Masin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1:TRANSMISIA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Are rolul de a transmite,modifica si distribui momentul motor la rotile motoare ale automobilului.</a:t>
            </a:r>
            <a:endParaRPr lang="ro-RO" dirty="0"/>
          </a:p>
        </p:txBody>
      </p:sp>
      <p:pic>
        <p:nvPicPr>
          <p:cNvPr id="5122" name="Picture 2" descr="Bugatti Poze cu Masin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2:SISTEMELE DE CONDUCERE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Asigura deplasarea automobilului pe traseul dorit,in </a:t>
            </a:r>
            <a:r>
              <a:rPr lang="ro-RO" dirty="0" err="1" smtClean="0"/>
              <a:t>conditii</a:t>
            </a:r>
            <a:r>
              <a:rPr lang="ro-RO" dirty="0" smtClean="0"/>
              <a:t> de </a:t>
            </a:r>
            <a:r>
              <a:rPr lang="ro-RO" dirty="0" err="1" smtClean="0"/>
              <a:t>siguranta</a:t>
            </a:r>
            <a:r>
              <a:rPr lang="ro-RO" dirty="0" smtClean="0"/>
              <a:t>.</a:t>
            </a:r>
            <a:endParaRPr lang="ro-RO" dirty="0"/>
          </a:p>
        </p:txBody>
      </p:sp>
      <p:pic>
        <p:nvPicPr>
          <p:cNvPr id="4098" name="Picture 2" descr="Acura Poze cu Masin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/>
              <a:t>3:ORGANELE DE SUSTINERE SI PROPULSIE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Cuprind:</a:t>
            </a:r>
          </a:p>
          <a:p>
            <a:r>
              <a:rPr lang="ro-RO" dirty="0" err="1" smtClean="0"/>
              <a:t>-cadrul</a:t>
            </a:r>
            <a:endParaRPr lang="ro-RO" dirty="0" smtClean="0"/>
          </a:p>
          <a:p>
            <a:r>
              <a:rPr lang="ro-RO" dirty="0" err="1" smtClean="0"/>
              <a:t>-Carterele</a:t>
            </a:r>
            <a:r>
              <a:rPr lang="ro-RO" dirty="0" smtClean="0"/>
              <a:t> </a:t>
            </a:r>
            <a:r>
              <a:rPr lang="ro-RO" dirty="0" err="1" smtClean="0"/>
              <a:t>puntilor</a:t>
            </a:r>
            <a:endParaRPr lang="ro-RO" dirty="0" smtClean="0"/>
          </a:p>
          <a:p>
            <a:r>
              <a:rPr lang="ro-RO" dirty="0" err="1" smtClean="0"/>
              <a:t>-Rotile</a:t>
            </a:r>
            <a:endParaRPr lang="ro-RO" dirty="0" smtClean="0"/>
          </a:p>
          <a:p>
            <a:r>
              <a:rPr lang="ro-RO" dirty="0" smtClean="0"/>
              <a:t>_Suspensia</a:t>
            </a:r>
            <a:endParaRPr lang="ro-RO" dirty="0"/>
          </a:p>
        </p:txBody>
      </p:sp>
      <p:pic>
        <p:nvPicPr>
          <p:cNvPr id="3074" name="Picture 2" descr="Fiat Poze cu Masin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CAROSERIA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err="1" smtClean="0"/>
              <a:t>Serveste</a:t>
            </a:r>
            <a:r>
              <a:rPr lang="ro-RO" dirty="0" smtClean="0"/>
              <a:t> ca organ </a:t>
            </a:r>
            <a:r>
              <a:rPr lang="ro-RO" dirty="0" err="1" smtClean="0"/>
              <a:t>purtator</a:t>
            </a:r>
            <a:r>
              <a:rPr lang="ro-RO" dirty="0" smtClean="0"/>
              <a:t> pentru pasagerii sau </a:t>
            </a:r>
            <a:r>
              <a:rPr lang="ro-RO" dirty="0" err="1" smtClean="0"/>
              <a:t>marfurilecare</a:t>
            </a:r>
            <a:r>
              <a:rPr lang="ro-RO" dirty="0" smtClean="0"/>
              <a:t> se transporta</a:t>
            </a:r>
            <a:endParaRPr lang="ro-RO" dirty="0"/>
          </a:p>
        </p:txBody>
      </p:sp>
      <p:pic>
        <p:nvPicPr>
          <p:cNvPr id="2050" name="Picture 2" descr="Infiniti Poze cu Masin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411163"/>
            <a:ext cx="1143000" cy="8572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163</Words>
  <PresentationFormat>Expunere pe ecran (4:3)</PresentationFormat>
  <Paragraphs>36</Paragraphs>
  <Slides>8</Slides>
  <Notes>0</Notes>
  <HiddenSlides>0</HiddenSlides>
  <MMClips>0</MMClips>
  <ScaleCrop>false</ScaleCrop>
  <HeadingPairs>
    <vt:vector size="6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8</vt:i4>
      </vt:variant>
      <vt:variant>
        <vt:lpstr>Expuneri particularizate</vt:lpstr>
      </vt:variant>
      <vt:variant>
        <vt:i4>1</vt:i4>
      </vt:variant>
    </vt:vector>
  </HeadingPairs>
  <TitlesOfParts>
    <vt:vector size="10" baseType="lpstr">
      <vt:lpstr>Temă Office</vt:lpstr>
      <vt:lpstr>Diapozitivul 1</vt:lpstr>
      <vt:lpstr>Partile componente ale automobilului</vt:lpstr>
      <vt:lpstr>MOTORUL</vt:lpstr>
      <vt:lpstr>SASIUL</vt:lpstr>
      <vt:lpstr>1:TRANSMISIA</vt:lpstr>
      <vt:lpstr>2:SISTEMELE DE CONDUCERE</vt:lpstr>
      <vt:lpstr>3:ORGANELE DE SUSTINERE SI PROPULSIE</vt:lpstr>
      <vt:lpstr>CAROSERIA</vt:lpstr>
      <vt:lpstr>Expunere particularizată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Profesor</dc:creator>
  <cp:lastModifiedBy>user</cp:lastModifiedBy>
  <cp:revision>10</cp:revision>
  <dcterms:created xsi:type="dcterms:W3CDTF">2010-07-29T06:06:32Z</dcterms:created>
  <dcterms:modified xsi:type="dcterms:W3CDTF">2010-07-29T07:16:29Z</dcterms:modified>
</cp:coreProperties>
</file>